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89" d="100"/>
          <a:sy n="89" d="100"/>
        </p:scale>
        <p:origin x="167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jpeg>
</file>

<file path=ppt/media/image35.png>
</file>

<file path=ppt/media/image36.png>
</file>

<file path=ppt/media/image37.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369332"/>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Sakshi Neeraj</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1316</TotalTime>
  <Words>1791</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SAKSHI NEERAJ</cp:lastModifiedBy>
  <cp:revision>199</cp:revision>
  <dcterms:created xsi:type="dcterms:W3CDTF">2021-04-29T18:58:34Z</dcterms:created>
  <dcterms:modified xsi:type="dcterms:W3CDTF">2023-05-22T13:28:42Z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